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7" autoAdjust="0"/>
    <p:restoredTop sz="89841" autoAdjust="0"/>
  </p:normalViewPr>
  <p:slideViewPr>
    <p:cSldViewPr snapToGrid="0">
      <p:cViewPr varScale="1">
        <p:scale>
          <a:sx n="92" d="100"/>
          <a:sy n="92" d="100"/>
        </p:scale>
        <p:origin x="-54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489</TotalTime>
  <Words>522</Words>
  <Application>Microsoft Macintosh PowerPoint</Application>
  <PresentationFormat>Custom</PresentationFormat>
  <Paragraphs>51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Testing ePADD: foreign scripts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ePADD Demo</dc:title>
  <dc:creator>Edwards, Glynn</dc:creator>
  <cp:lastModifiedBy>Josh Schneider</cp:lastModifiedBy>
  <cp:revision>20</cp:revision>
  <dcterms:created xsi:type="dcterms:W3CDTF">2015-08-19T13:57:13Z</dcterms:created>
  <dcterms:modified xsi:type="dcterms:W3CDTF">2015-08-22T17:37:15Z</dcterms:modified>
</cp:coreProperties>
</file>